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b16acd7c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b16acd7c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b16acd7c4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b16acd7c4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b16acd7c4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b16acd7c4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b16acd7c4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b16acd7c4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b16acd7c4e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b16acd7c4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b16acd7c4e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b16acd7c4e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b16acd7c4e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b16acd7c4e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b16acd7c4e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b16acd7c4e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baSzJV7KuNPNiUsRHkjiAPjJHHK5Ey9C/view" TargetMode="External"/><Relationship Id="rId4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Fortuna Cycle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автор проекта </a:t>
            </a:r>
            <a:r>
              <a:rPr lang="ru"/>
              <a:t>Георгий</a:t>
            </a:r>
            <a:r>
              <a:rPr lang="ru"/>
              <a:t> Лукьян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Главная идея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Fortuna Cycle - это игра в жанре top-down shooter. Игроку предстоит отстреливаться и убегать от нападающих на него </a:t>
            </a:r>
            <a:r>
              <a:rPr lang="ru">
                <a:solidFill>
                  <a:schemeClr val="dk1"/>
                </a:solidFill>
              </a:rPr>
              <a:t>существ</a:t>
            </a:r>
            <a:r>
              <a:rPr lang="ru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Особенности игры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052650"/>
            <a:ext cx="5166000" cy="3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Игрок должен ходить по игровой локации, отстреливаться от монстров и выживать как можно дольше.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Начисляются очки за каждого убитого монстра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Игра заканчивается, когда персонаж погибает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7701" y="518250"/>
            <a:ext cx="3412176" cy="1921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7700" y="2530025"/>
            <a:ext cx="3472752" cy="195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Управление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д</a:t>
            </a:r>
            <a:r>
              <a:rPr lang="ru">
                <a:solidFill>
                  <a:schemeClr val="dk1"/>
                </a:solidFill>
              </a:rPr>
              <a:t>вижение - W A S D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стрельба на ЛКМ, целясь курсором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выход из игры - Esc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0300" y="2105700"/>
            <a:ext cx="5086776" cy="2861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 title="Fortuna vid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9550" y="-1"/>
            <a:ext cx="685797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420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Описание реализации</a:t>
            </a:r>
            <a:endParaRPr/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0" y="1152475"/>
            <a:ext cx="3498300" cy="39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1F2328"/>
                </a:solidFill>
                <a:highlight>
                  <a:srgbClr val="FFFFFF"/>
                </a:highlight>
              </a:rPr>
              <a:t>Реализация: игровые объекты имеют свои классы: Character - персонаж, которым управляет игрок, способен двигаться и стрелять; Bullet - пуля, которая летит в направлении, пока не встречает врага; Creature - враги, нападающие на игрока, умирают при попадании пуль; классы Cursor, Healthbar и Scorelabel - элементы интерфейса, отвечающие соответственно за курсор и отображение здоровья игрока и игровых очков. При входе в игру показывается загрузочное меню с информацией об управлении, по нажатии любой клавиши игрок переносится в игровой процесс, после игры следует финальное окно - экран окончания, показывается статистика за эту игру. Существа меняют спрайт при ходьбе в разных направлениях. Объекты взаимодействуют между собой - шатун может врезаться в пулю, искатель может наткнуться на коготь шатуна. Основные очки в игре - здоровье, а также игровые очки, начисляющиеся во время игры и показывающиеся на экране окончания. Враги появляются в нижней части карты, их количество со временем увеличивается.</a:t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2725" y="0"/>
            <a:ext cx="4931276" cy="5071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445025"/>
            <a:ext cx="3917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Библиотеки</a:t>
            </a:r>
            <a:endParaRPr/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0" y="1017725"/>
            <a:ext cx="4116000" cy="37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PyGame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1"/>
                </a:solidFill>
              </a:rPr>
              <a:t>Стандартные библиотеки </a:t>
            </a:r>
            <a:r>
              <a:rPr lang="ru" sz="1400">
                <a:solidFill>
                  <a:srgbClr val="1F2328"/>
                </a:solidFill>
                <a:highlight>
                  <a:srgbClr val="FFFFFF"/>
                </a:highlight>
              </a:rPr>
              <a:t>os, sys, math, random</a:t>
            </a:r>
            <a:endParaRPr sz="1400">
              <a:solidFill>
                <a:srgbClr val="1F2328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F2328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1F2328"/>
                </a:solidFill>
                <a:highlight>
                  <a:srgbClr val="FFFFFF"/>
                </a:highlight>
              </a:rPr>
              <a:t>Math используется для алгоритма поведения врагов, random позволяет врагам появляться в разных местах</a:t>
            </a:r>
            <a:endParaRPr sz="1400">
              <a:solidFill>
                <a:srgbClr val="1F2328"/>
              </a:solidFill>
              <a:highlight>
                <a:srgbClr val="FFFFFF"/>
              </a:highlight>
            </a:endParaRPr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4426" y="119775"/>
            <a:ext cx="4625701" cy="4840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Возможности улучшения</a:t>
            </a:r>
            <a:endParaRPr/>
          </a:p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Большая карта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Улучшение графики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Разнообразные игровые механики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Интерфейс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Подробнее о проекте - по QR-коду</a:t>
            </a:r>
            <a:endParaRPr/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8550" y="1017725"/>
            <a:ext cx="3820977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